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588625" cy="8302625"/>
  <p:notesSz cx="6858000" cy="9144000"/>
  <p:defaultTextStyle>
    <a:defPPr>
      <a:defRPr lang="en-US"/>
    </a:defPPr>
    <a:lvl1pPr marL="0" algn="l" defTabSz="10793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9671" algn="l" defTabSz="10793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9342" algn="l" defTabSz="10793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9014" algn="l" defTabSz="10793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58685" algn="l" defTabSz="10793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98356" algn="l" defTabSz="10793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38027" algn="l" defTabSz="10793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77700" algn="l" defTabSz="10793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17371" algn="l" defTabSz="107934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5">
          <p15:clr>
            <a:srgbClr val="A4A3A4"/>
          </p15:clr>
        </p15:guide>
        <p15:guide id="2" pos="33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en, Katie (Kilker) (CDC/ONDIEH/NCBDDD)" initials="KK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9" d="100"/>
          <a:sy n="99" d="100"/>
        </p:scale>
        <p:origin x="-1530" y="-48"/>
      </p:cViewPr>
      <p:guideLst>
        <p:guide orient="horz" pos="2615"/>
        <p:guide pos="33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147" y="2579195"/>
            <a:ext cx="9000331" cy="17796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294" y="4704821"/>
            <a:ext cx="7412038" cy="21217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9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8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6753" y="332490"/>
            <a:ext cx="2382441" cy="7084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431" y="332490"/>
            <a:ext cx="6970845" cy="7084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428" y="5335206"/>
            <a:ext cx="9000331" cy="164899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428" y="3519007"/>
            <a:ext cx="9000331" cy="1816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96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93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190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58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983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380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777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173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431" y="1937280"/>
            <a:ext cx="4676643" cy="547934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2551" y="1937280"/>
            <a:ext cx="4676643" cy="547934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432" y="1858482"/>
            <a:ext cx="4678482" cy="77452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9671" indent="0">
              <a:buNone/>
              <a:defRPr sz="2300" b="1"/>
            </a:lvl2pPr>
            <a:lvl3pPr marL="1079342" indent="0">
              <a:buNone/>
              <a:defRPr sz="2100" b="1"/>
            </a:lvl3pPr>
            <a:lvl4pPr marL="1619014" indent="0">
              <a:buNone/>
              <a:defRPr sz="1900" b="1"/>
            </a:lvl4pPr>
            <a:lvl5pPr marL="2158685" indent="0">
              <a:buNone/>
              <a:defRPr sz="1900" b="1"/>
            </a:lvl5pPr>
            <a:lvl6pPr marL="2698356" indent="0">
              <a:buNone/>
              <a:defRPr sz="1900" b="1"/>
            </a:lvl6pPr>
            <a:lvl7pPr marL="3238027" indent="0">
              <a:buNone/>
              <a:defRPr sz="1900" b="1"/>
            </a:lvl7pPr>
            <a:lvl8pPr marL="3777700" indent="0">
              <a:buNone/>
              <a:defRPr sz="1900" b="1"/>
            </a:lvl8pPr>
            <a:lvl9pPr marL="431737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432" y="2633009"/>
            <a:ext cx="4678482" cy="478361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8875" y="1858482"/>
            <a:ext cx="4680320" cy="77452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9671" indent="0">
              <a:buNone/>
              <a:defRPr sz="2300" b="1"/>
            </a:lvl2pPr>
            <a:lvl3pPr marL="1079342" indent="0">
              <a:buNone/>
              <a:defRPr sz="2100" b="1"/>
            </a:lvl3pPr>
            <a:lvl4pPr marL="1619014" indent="0">
              <a:buNone/>
              <a:defRPr sz="1900" b="1"/>
            </a:lvl4pPr>
            <a:lvl5pPr marL="2158685" indent="0">
              <a:buNone/>
              <a:defRPr sz="1900" b="1"/>
            </a:lvl5pPr>
            <a:lvl6pPr marL="2698356" indent="0">
              <a:buNone/>
              <a:defRPr sz="1900" b="1"/>
            </a:lvl6pPr>
            <a:lvl7pPr marL="3238027" indent="0">
              <a:buNone/>
              <a:defRPr sz="1900" b="1"/>
            </a:lvl7pPr>
            <a:lvl8pPr marL="3777700" indent="0">
              <a:buNone/>
              <a:defRPr sz="1900" b="1"/>
            </a:lvl8pPr>
            <a:lvl9pPr marL="431737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8875" y="2633009"/>
            <a:ext cx="4680320" cy="478361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32" y="330568"/>
            <a:ext cx="3483584" cy="140683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859" y="330568"/>
            <a:ext cx="5919336" cy="7086060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432" y="1737401"/>
            <a:ext cx="3483584" cy="5679227"/>
          </a:xfrm>
        </p:spPr>
        <p:txBody>
          <a:bodyPr/>
          <a:lstStyle>
            <a:lvl1pPr marL="0" indent="0">
              <a:buNone/>
              <a:defRPr sz="1700"/>
            </a:lvl1pPr>
            <a:lvl2pPr marL="539671" indent="0">
              <a:buNone/>
              <a:defRPr sz="1400"/>
            </a:lvl2pPr>
            <a:lvl3pPr marL="1079342" indent="0">
              <a:buNone/>
              <a:defRPr sz="1200"/>
            </a:lvl3pPr>
            <a:lvl4pPr marL="1619014" indent="0">
              <a:buNone/>
              <a:defRPr sz="1100"/>
            </a:lvl4pPr>
            <a:lvl5pPr marL="2158685" indent="0">
              <a:buNone/>
              <a:defRPr sz="1100"/>
            </a:lvl5pPr>
            <a:lvl6pPr marL="2698356" indent="0">
              <a:buNone/>
              <a:defRPr sz="1100"/>
            </a:lvl6pPr>
            <a:lvl7pPr marL="3238027" indent="0">
              <a:buNone/>
              <a:defRPr sz="1100"/>
            </a:lvl7pPr>
            <a:lvl8pPr marL="3777700" indent="0">
              <a:buNone/>
              <a:defRPr sz="1100"/>
            </a:lvl8pPr>
            <a:lvl9pPr marL="43173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445" y="5811838"/>
            <a:ext cx="6353175" cy="6861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75445" y="741855"/>
            <a:ext cx="6353175" cy="4981575"/>
          </a:xfrm>
        </p:spPr>
        <p:txBody>
          <a:bodyPr/>
          <a:lstStyle>
            <a:lvl1pPr marL="0" indent="0">
              <a:buNone/>
              <a:defRPr sz="3800"/>
            </a:lvl1pPr>
            <a:lvl2pPr marL="539671" indent="0">
              <a:buNone/>
              <a:defRPr sz="3300"/>
            </a:lvl2pPr>
            <a:lvl3pPr marL="1079342" indent="0">
              <a:buNone/>
              <a:defRPr sz="2900"/>
            </a:lvl3pPr>
            <a:lvl4pPr marL="1619014" indent="0">
              <a:buNone/>
              <a:defRPr sz="2300"/>
            </a:lvl4pPr>
            <a:lvl5pPr marL="2158685" indent="0">
              <a:buNone/>
              <a:defRPr sz="2300"/>
            </a:lvl5pPr>
            <a:lvl6pPr marL="2698356" indent="0">
              <a:buNone/>
              <a:defRPr sz="2300"/>
            </a:lvl6pPr>
            <a:lvl7pPr marL="3238027" indent="0">
              <a:buNone/>
              <a:defRPr sz="2300"/>
            </a:lvl7pPr>
            <a:lvl8pPr marL="3777700" indent="0">
              <a:buNone/>
              <a:defRPr sz="2300"/>
            </a:lvl8pPr>
            <a:lvl9pPr marL="4317371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5445" y="6497958"/>
            <a:ext cx="6353175" cy="974405"/>
          </a:xfrm>
        </p:spPr>
        <p:txBody>
          <a:bodyPr/>
          <a:lstStyle>
            <a:lvl1pPr marL="0" indent="0">
              <a:buNone/>
              <a:defRPr sz="1700"/>
            </a:lvl1pPr>
            <a:lvl2pPr marL="539671" indent="0">
              <a:buNone/>
              <a:defRPr sz="1400"/>
            </a:lvl2pPr>
            <a:lvl3pPr marL="1079342" indent="0">
              <a:buNone/>
              <a:defRPr sz="1200"/>
            </a:lvl3pPr>
            <a:lvl4pPr marL="1619014" indent="0">
              <a:buNone/>
              <a:defRPr sz="1100"/>
            </a:lvl4pPr>
            <a:lvl5pPr marL="2158685" indent="0">
              <a:buNone/>
              <a:defRPr sz="1100"/>
            </a:lvl5pPr>
            <a:lvl6pPr marL="2698356" indent="0">
              <a:buNone/>
              <a:defRPr sz="1100"/>
            </a:lvl6pPr>
            <a:lvl7pPr marL="3238027" indent="0">
              <a:buNone/>
              <a:defRPr sz="1100"/>
            </a:lvl7pPr>
            <a:lvl8pPr marL="3777700" indent="0">
              <a:buNone/>
              <a:defRPr sz="1100"/>
            </a:lvl8pPr>
            <a:lvl9pPr marL="431737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431" y="332489"/>
            <a:ext cx="9529763" cy="1383771"/>
          </a:xfrm>
          <a:prstGeom prst="rect">
            <a:avLst/>
          </a:prstGeom>
        </p:spPr>
        <p:txBody>
          <a:bodyPr vert="horz" lIns="107934" tIns="53967" rIns="107934" bIns="539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431" y="1937280"/>
            <a:ext cx="9529763" cy="5479349"/>
          </a:xfrm>
          <a:prstGeom prst="rect">
            <a:avLst/>
          </a:prstGeom>
        </p:spPr>
        <p:txBody>
          <a:bodyPr vert="horz" lIns="107934" tIns="53967" rIns="107934" bIns="539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9431" y="7695304"/>
            <a:ext cx="2470679" cy="442038"/>
          </a:xfrm>
          <a:prstGeom prst="rect">
            <a:avLst/>
          </a:prstGeom>
        </p:spPr>
        <p:txBody>
          <a:bodyPr vert="horz" lIns="107934" tIns="53967" rIns="107934" bIns="5396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0219-C746-455D-8B10-B34D06EE3EA1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7780" y="7695304"/>
            <a:ext cx="3353065" cy="442038"/>
          </a:xfrm>
          <a:prstGeom prst="rect">
            <a:avLst/>
          </a:prstGeom>
        </p:spPr>
        <p:txBody>
          <a:bodyPr vert="horz" lIns="107934" tIns="53967" rIns="107934" bIns="5396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8515" y="7695304"/>
            <a:ext cx="2470679" cy="442038"/>
          </a:xfrm>
          <a:prstGeom prst="rect">
            <a:avLst/>
          </a:prstGeom>
        </p:spPr>
        <p:txBody>
          <a:bodyPr vert="horz" lIns="107934" tIns="53967" rIns="107934" bIns="5396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A562-053B-4611-88E4-7AA39E949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934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753" indent="-404753" algn="l" defTabSz="107934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6966" indent="-337295" algn="l" defTabSz="107934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9179" indent="-269836" algn="l" defTabSz="107934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850" indent="-269836" algn="l" defTabSz="107934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28521" indent="-269836" algn="l" defTabSz="107934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68192" indent="-269836" algn="l" defTabSz="107934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7864" indent="-269836" algn="l" defTabSz="107934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47535" indent="-269836" algn="l" defTabSz="107934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7206" indent="-269836" algn="l" defTabSz="107934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3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671" algn="l" defTabSz="10793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342" algn="l" defTabSz="10793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9014" algn="l" defTabSz="10793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8685" algn="l" defTabSz="10793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8356" algn="l" defTabSz="10793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027" algn="l" defTabSz="10793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700" algn="l" defTabSz="10793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371" algn="l" defTabSz="107934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F89A50-4735-4DF6-A67D-EC9AABF43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" y="188912"/>
            <a:ext cx="10309412" cy="79663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70312" y="2836564"/>
            <a:ext cx="3048000" cy="20005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your child’s development and what to do if you have a concern, visit: </a:t>
            </a:r>
          </a:p>
          <a:p>
            <a:endParaRPr lang="en-US" sz="700" dirty="0">
              <a:latin typeface=""/>
            </a:endParaRPr>
          </a:p>
          <a:p>
            <a:pPr algn="ctr"/>
            <a:endParaRPr lang="en-US" sz="1200" b="1" dirty="0">
              <a:latin typeface=""/>
            </a:endParaRPr>
          </a:p>
          <a:p>
            <a:pPr algn="ctr"/>
            <a:endParaRPr lang="en-US" sz="1050" b="1" dirty="0">
              <a:latin typeface=""/>
            </a:endParaRPr>
          </a:p>
          <a:p>
            <a:pPr algn="ctr"/>
            <a:r>
              <a:rPr lang="en-US" sz="1200" b="1" dirty="0">
                <a:latin typeface=""/>
              </a:rPr>
              <a:t>OR CALL: </a:t>
            </a:r>
          </a:p>
          <a:p>
            <a:endParaRPr lang="en-US" sz="1050" dirty="0">
              <a:latin typeface=""/>
            </a:endParaRPr>
          </a:p>
          <a:p>
            <a:endParaRPr lang="en-US" sz="1200" dirty="0">
              <a:latin typeface=""/>
            </a:endParaRPr>
          </a:p>
          <a:p>
            <a:endParaRPr lang="en-US" sz="1200" dirty="0">
              <a:latin typeface="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get help finding resources in your area.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0312" y="3452347"/>
            <a:ext cx="3047999" cy="313262"/>
          </a:xfrm>
          <a:prstGeom prst="rect">
            <a:avLst/>
          </a:prstGeom>
          <a:noFill/>
        </p:spPr>
        <p:txBody>
          <a:bodyPr wrap="square" lIns="96872" tIns="48436" rIns="96872" bIns="48436" rtlCol="0">
            <a:spAutoFit/>
          </a:bodyPr>
          <a:lstStyle/>
          <a:p>
            <a:pPr algn="ctr"/>
            <a:r>
              <a:rPr lang="en-US" sz="1400" b="1" dirty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Insert URL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0312" y="4123502"/>
            <a:ext cx="3047999" cy="313262"/>
          </a:xfrm>
          <a:prstGeom prst="rect">
            <a:avLst/>
          </a:prstGeom>
          <a:noFill/>
        </p:spPr>
        <p:txBody>
          <a:bodyPr wrap="square" lIns="96872" tIns="48436" rIns="96872" bIns="48436" rtlCol="0">
            <a:spAutoFit/>
          </a:bodyPr>
          <a:lstStyle/>
          <a:p>
            <a:pPr algn="ctr"/>
            <a:r>
              <a:rPr lang="en-US" sz="1400" b="1" dirty="0">
                <a:solidFill>
                  <a:srgbClr val="612A8A"/>
                </a:solidFill>
                <a:latin typeface="Arial" pitchFamily="34" charset="0"/>
                <a:cs typeface="Arial" pitchFamily="34" charset="0"/>
              </a:rPr>
              <a:t>Insert PHONE NUMBER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123112" y="6589712"/>
            <a:ext cx="1676400" cy="7401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Logo(s)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" y="188912"/>
            <a:ext cx="10331820" cy="7983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E87771-9E23-42DA-B4DA-A9E0FA043AA0}"/>
              </a:ext>
            </a:extLst>
          </p:cNvPr>
          <p:cNvSpPr txBox="1"/>
          <p:nvPr/>
        </p:nvSpPr>
        <p:spPr>
          <a:xfrm>
            <a:off x="7732712" y="7817463"/>
            <a:ext cx="1854489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/>
              </a:rPr>
              <a:t>or</a:t>
            </a:r>
            <a:r>
              <a:rPr lang="en-US" sz="1050" b="1" dirty="0">
                <a:latin typeface="Arial"/>
              </a:rPr>
              <a:t> </a:t>
            </a:r>
            <a:r>
              <a:rPr lang="en-US" sz="1050" dirty="0">
                <a:latin typeface="Arial"/>
              </a:rPr>
              <a:t>call</a:t>
            </a:r>
            <a:r>
              <a:rPr lang="en-US" sz="1050" b="1" dirty="0">
                <a:latin typeface="Arial"/>
              </a:rPr>
              <a:t> INSERT PHONE.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44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Porter Novelli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coppock</dc:creator>
  <cp:lastModifiedBy>Morgan Anderson</cp:lastModifiedBy>
  <cp:revision>21</cp:revision>
  <dcterms:created xsi:type="dcterms:W3CDTF">2012-12-12T17:14:19Z</dcterms:created>
  <dcterms:modified xsi:type="dcterms:W3CDTF">2018-12-04T20:43:02Z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